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60" r:id="rId4"/>
    <p:sldId id="283" r:id="rId5"/>
    <p:sldId id="282" r:id="rId6"/>
    <p:sldId id="281" r:id="rId7"/>
    <p:sldId id="285" r:id="rId8"/>
    <p:sldId id="288" r:id="rId9"/>
    <p:sldId id="287" r:id="rId10"/>
    <p:sldId id="286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3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o.ine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34888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Организация сдачи экзамена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с применением системы </a:t>
            </a:r>
            <a:r>
              <a:rPr lang="ru-RU" sz="4800" b="1" dirty="0" err="1" smtClean="0">
                <a:solidFill>
                  <a:srgbClr val="0070C0"/>
                </a:solidFill>
                <a:latin typeface="Algerian" pitchFamily="82" charset="0"/>
              </a:rPr>
              <a:t>прокторинга</a:t>
            </a:r>
            <a:endParaRPr lang="ru-RU" sz="48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Апрель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2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021 года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Апелляция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Причины: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 не согласен с оценкой из-за некорректно составленных вопросов;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технических неполадках: сбой сети, программы, отключение электричества;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другие причины (необходимо указать)</a:t>
            </a:r>
          </a:p>
          <a:p>
            <a:pPr algn="just">
              <a:buFont typeface="Wingdings" pitchFamily="2" charset="2"/>
              <a:buChar char="ü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Обучающийся подает заявление на апелляцию в день экзамена, но не позднее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суток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момента окончания экзамена на сайте Центра обслуживания обучающихся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qyzmet.ineu</a:t>
            </a:r>
            <a:r>
              <a:rPr lang="ru-RU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en-US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kz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раздел «Заявление на апелляцию».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Заявление поступает в Офис регистратора и проверяется факт указанной причины с технической службой и кафедрой.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случае одобрения студенту предоставляется возможность сдать экзамен повторно, сроки доводятся до студента через деканат, при этом задания студентов остаются прежними.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7809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(весенняя) и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Итоговая аттестации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 экзамены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принимаются в форме компьютерного тестирования.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*При себе необходимо иметь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удостоверение  личности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504" y="2636912"/>
          <a:ext cx="892899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063"/>
                <a:gridCol w="41979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  экзамена: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Запускаете программу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прокторинга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После запуска трансляции на камеру показываете крупным планом удостоверение личности* с двух сторон;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личном кабинете открываете «Индивидуальный учебный план»;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Выбираете необходимый экзамен, согласно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графика, который предстоит сдать;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Открываете пункт «Экзаменационный тест» /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Емтихандық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тест» и отвечаете на вопросы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Академическая честность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допускается во время экзамена: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отключать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веб-камеру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во время сдачи экзамена;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звать других лиц на помощь и привлекать их к ответу на задания; 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запускать другие вкладки в браузере, искать информацию в интернете;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открывать материалы на компьютере.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4" name="Picture 2" descr="C:\Users\sara_sharapidenova\Desktop\1 лекци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-1"/>
              <a:ext cx="9144001" cy="685800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236296" y="648866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Algerian" pitchFamily="82" charset="0"/>
                </a:rPr>
                <a:t>www.ineu.kz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1484784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Как запустить систему </a:t>
              </a:r>
              <a:r>
                <a:rPr lang="ru-RU" sz="2400" b="1" dirty="0" err="1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прокторинга</a:t>
              </a:r>
              <a:endPara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1916832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Личный кабинет:	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http://cdo.ineu.kz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основном меню выбрать пункт </a:t>
              </a:r>
              <a:r>
                <a:rPr lang="ru-RU" b="1" i="1" dirty="0" err="1" smtClean="0">
                  <a:latin typeface="Times New Roman" pitchFamily="18" charset="0"/>
                  <a:cs typeface="Times New Roman" pitchFamily="18" charset="0"/>
                  <a:hlinkClick r:id="rId3"/>
                </a:rPr>
                <a:t>InEU-Proctoring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загрузить программу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SysAdmin\Desktop\прокторинг\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2564904"/>
              <a:ext cx="8964488" cy="3974144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395536" y="6165304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1988840"/>
            <a:ext cx="7549770" cy="4392488"/>
            <a:chOff x="107504" y="1988840"/>
            <a:chExt cx="7549770" cy="4392488"/>
          </a:xfrm>
        </p:grpSpPr>
        <p:pic>
          <p:nvPicPr>
            <p:cNvPr id="4098" name="Picture 2" descr="C:\Users\SysAdmin\Downloads\WhatsApp Image 2020-11-13 at 15.23.03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988840"/>
              <a:ext cx="7261738" cy="3018160"/>
            </a:xfrm>
            <a:prstGeom prst="rect">
              <a:avLst/>
            </a:prstGeom>
            <a:noFill/>
          </p:spPr>
        </p:pic>
        <p:pic>
          <p:nvPicPr>
            <p:cNvPr id="4103" name="Picture 7" descr="C:\Users\SysAdmin\Downloads\WhatsApp Image 2020-11-13 at 15.23.00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780928"/>
              <a:ext cx="3451225" cy="26289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267744" y="2492896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4437112"/>
              <a:ext cx="165618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9552" y="4437112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5" descr="C:\Users\SysAdmin\Downloads\WhatsApp Image 2020-11-13 at 15.23.01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5589240"/>
              <a:ext cx="6181725" cy="771525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395536" y="5157192"/>
              <a:ext cx="2468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Запустить программу 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504" y="20608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3808" y="278092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552" y="56612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7584" y="6093296"/>
              <a:ext cx="158417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3" name="Picture 3" descr="C:\Users\SysAdmin\Downloads\WhatsApp Image 2020-11-13 at 15.23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810000" cy="1905000"/>
          </a:xfrm>
          <a:prstGeom prst="rect">
            <a:avLst/>
          </a:prstGeom>
          <a:noFill/>
        </p:spPr>
      </p:pic>
      <p:pic>
        <p:nvPicPr>
          <p:cNvPr id="11" name="Picture 5" descr="C:\Users\SysAdmin\Downloads\WhatsApp Image 2020-11-13 at 15.23.0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240360" cy="30340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1844824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Запустить программу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7687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Ввести логин/ИКТ.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Трансляция начнется автоматически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436096" y="3284984"/>
            <a:ext cx="100811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76056" y="2636912"/>
            <a:ext cx="367240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4869160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971600" y="5157192"/>
            <a:ext cx="3096344" cy="1484784"/>
            <a:chOff x="5077514" y="4653136"/>
            <a:chExt cx="3742958" cy="1844824"/>
          </a:xfrm>
        </p:grpSpPr>
        <p:pic>
          <p:nvPicPr>
            <p:cNvPr id="5126" name="Picture 6" descr="C:\Users\SysAdmin\Desktop\прокторинг\икт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7514" y="4653136"/>
              <a:ext cx="3726992" cy="184482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5148064" y="4869160"/>
              <a:ext cx="3672408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568" y="530120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6016" y="263691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483768" y="4365104"/>
            <a:ext cx="2880320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7" name="Picture 7" descr="C:\Users\SysAdmin\Desktop\прокторинг\икт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3096344" cy="149500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16016" y="58052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«Остановить трансляцию»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приведет к окончанию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видеотрансляции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4077072"/>
            <a:ext cx="3210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 – это ИКТ студента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8064" y="4509120"/>
            <a:ext cx="33123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4941168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660232" y="5301208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узнать ИКТ обучающегося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04864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Сайт Центра обслуживания обучающихся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http://qyzmet.ineu.edu.kz/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работы системы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необходимо знать свой ИКТ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3568" y="2132856"/>
            <a:ext cx="8278440" cy="4395047"/>
            <a:chOff x="683568" y="2132856"/>
            <a:chExt cx="8278440" cy="4395047"/>
          </a:xfrm>
        </p:grpSpPr>
        <p:pic>
          <p:nvPicPr>
            <p:cNvPr id="2050" name="Picture 2" descr="C:\Users\SysAdmin\Desktop\прокторинг\икт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132856"/>
              <a:ext cx="5758160" cy="3349048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7236296" y="4437112"/>
              <a:ext cx="1296144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C:\Users\SysAdmin\Desktop\прокторинг\икт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509120"/>
              <a:ext cx="6048672" cy="2018783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403648" y="5157192"/>
              <a:ext cx="532859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(весенняя) аттестация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 проводится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7228641" cy="3168874"/>
          </a:xfrm>
          <a:prstGeom prst="rect">
            <a:avLst/>
          </a:prstGeom>
          <a:noFill/>
        </p:spPr>
      </p:pic>
      <p:pic>
        <p:nvPicPr>
          <p:cNvPr id="1026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4824536" cy="1997811"/>
          </a:xfrm>
          <a:prstGeom prst="rect">
            <a:avLst/>
          </a:prstGeom>
          <a:noFill/>
        </p:spPr>
      </p:pic>
      <p:pic>
        <p:nvPicPr>
          <p:cNvPr id="1027" name="Picture 3" descr="C:\Users\sara_sharapidenova\Desktop\Без имен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112"/>
            <a:ext cx="2952328" cy="22161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6021288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8498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11960" y="3933056"/>
            <a:ext cx="648072" cy="0"/>
          </a:xfrm>
          <a:prstGeom prst="line">
            <a:avLst/>
          </a:prstGeom>
          <a:ln w="28575">
            <a:solidFill>
              <a:srgbClr val="008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79512" y="6093296"/>
            <a:ext cx="4628182" cy="580989"/>
            <a:chOff x="179512" y="6093296"/>
            <a:chExt cx="4628182" cy="580989"/>
          </a:xfrm>
        </p:grpSpPr>
        <p:pic>
          <p:nvPicPr>
            <p:cNvPr id="6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6093296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179512" y="6165304"/>
              <a:ext cx="460851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Итоговая аттестация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916832"/>
          <a:ext cx="82809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348372"/>
                <a:gridCol w="2070230"/>
                <a:gridCol w="2070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Century Schoolbook" pitchFamily="18" charset="0"/>
                        </a:rPr>
                        <a:t>п</a:t>
                      </a:r>
                      <a:r>
                        <a:rPr lang="ru-RU" dirty="0" smtClean="0">
                          <a:latin typeface="Century Schoolbook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Century Schoolbook" pitchFamily="18" charset="0"/>
                        </a:rPr>
                        <a:t>п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Экзамен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Количество вопросов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Длительность</a:t>
                      </a:r>
                      <a:r>
                        <a:rPr lang="ru-RU" baseline="0" dirty="0" smtClean="0">
                          <a:latin typeface="Century Schoolbook" pitchFamily="18" charset="0"/>
                        </a:rPr>
                        <a:t> экзамена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1.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Schoolbook" pitchFamily="18" charset="0"/>
                        </a:rPr>
                        <a:t>Комплексный</a:t>
                      </a:r>
                      <a:r>
                        <a:rPr lang="ru-RU" baseline="0" dirty="0" smtClean="0">
                          <a:latin typeface="Century Schoolbook" pitchFamily="18" charset="0"/>
                        </a:rPr>
                        <a:t> экзамен 1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60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90 минут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2.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Schoolbook" pitchFamily="18" charset="0"/>
                        </a:rPr>
                        <a:t>Кейсы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-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120 минут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7228641" cy="3168874"/>
          </a:xfrm>
          <a:prstGeom prst="rect">
            <a:avLst/>
          </a:prstGeom>
          <a:noFill/>
        </p:spPr>
      </p:pic>
      <p:pic>
        <p:nvPicPr>
          <p:cNvPr id="2050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996531" cy="24544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3528" y="6021288"/>
            <a:ext cx="4628182" cy="580989"/>
            <a:chOff x="179512" y="6093296"/>
            <a:chExt cx="4628182" cy="580989"/>
          </a:xfrm>
        </p:grpSpPr>
        <p:pic>
          <p:nvPicPr>
            <p:cNvPr id="12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6093296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179512" y="6165304"/>
              <a:ext cx="460851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20072" y="4725144"/>
            <a:ext cx="237626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64502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Государственный экзамен «Современная история Казахстана»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 проводится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ysAdmin\Desktop\прокторинг\истор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4909192" cy="3442866"/>
          </a:xfrm>
          <a:prstGeom prst="rect">
            <a:avLst/>
          </a:prstGeom>
          <a:noFill/>
        </p:spPr>
      </p:pic>
      <p:pic>
        <p:nvPicPr>
          <p:cNvPr id="3075" name="Picture 3" descr="C:\Users\SysAdmin\Desktop\прокторинг\история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303" y="4005064"/>
            <a:ext cx="5970697" cy="24126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19872" y="5517232"/>
            <a:ext cx="561662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24944"/>
            <a:ext cx="43924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329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Сара Шарапиденова</dc:creator>
  <cp:lastModifiedBy>Сара Шарапиденова</cp:lastModifiedBy>
  <cp:revision>60</cp:revision>
  <dcterms:created xsi:type="dcterms:W3CDTF">2020-03-18T06:28:14Z</dcterms:created>
  <dcterms:modified xsi:type="dcterms:W3CDTF">2021-04-28T03:20:31Z</dcterms:modified>
</cp:coreProperties>
</file>